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7" r:id="rId3"/>
    <p:sldId id="278" r:id="rId4"/>
    <p:sldId id="281" r:id="rId5"/>
    <p:sldId id="28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16-2-2017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16-2-2017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16-2-2017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16-2-2017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16-2-2017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Dinsdag</a:t>
            </a:r>
            <a:endParaRPr lang="nl-NL" dirty="0" smtClean="0"/>
          </a:p>
          <a:p>
            <a:pPr>
              <a:buFontTx/>
              <a:buChar char="-"/>
            </a:pPr>
            <a:r>
              <a:rPr lang="nl-NL" dirty="0" smtClean="0"/>
              <a:t>Business Model Canvas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Vandaag</a:t>
            </a:r>
            <a:endParaRPr lang="nl-NL" dirty="0"/>
          </a:p>
          <a:p>
            <a:pPr>
              <a:buFontTx/>
              <a:buChar char="-"/>
            </a:pPr>
            <a:r>
              <a:rPr lang="nl-NL" dirty="0" smtClean="0"/>
              <a:t>Deeltaak 4</a:t>
            </a:r>
          </a:p>
          <a:p>
            <a:pPr>
              <a:buFontTx/>
              <a:buChar char="-"/>
            </a:pPr>
            <a:r>
              <a:rPr lang="nl-NL" dirty="0" smtClean="0"/>
              <a:t>Excelmodel</a:t>
            </a:r>
            <a:endParaRPr lang="nl-NL" dirty="0" smtClean="0"/>
          </a:p>
          <a:p>
            <a:pPr>
              <a:buFontTx/>
              <a:buChar char="-"/>
            </a:pPr>
            <a:r>
              <a:rPr lang="nl-NL" dirty="0" smtClean="0"/>
              <a:t>Bespreken</a:t>
            </a:r>
            <a:r>
              <a:rPr lang="nl-NL" dirty="0"/>
              <a:t> </a:t>
            </a:r>
            <a:r>
              <a:rPr lang="nl-NL" dirty="0" smtClean="0"/>
              <a:t>drie groepen.</a:t>
            </a:r>
            <a:endParaRPr lang="nl-NL" dirty="0"/>
          </a:p>
          <a:p>
            <a:pPr>
              <a:buFontTx/>
              <a:buChar char="-"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Business Model Canvas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Mooi overzicht. Kijk waar het nog concreter kan en pas aan </a:t>
            </a:r>
            <a:r>
              <a:rPr lang="nl-NL" dirty="0" err="1" smtClean="0"/>
              <a:t>aan</a:t>
            </a:r>
            <a:r>
              <a:rPr lang="nl-NL" dirty="0" smtClean="0"/>
              <a:t> nieuwe inzichten.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2588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Je hebt nu overzicht – hopelijk.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4: dieper in op de financiën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Stap 1: schets de deeltaak.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56770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Taak 4: Zo gaan we het betalen!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7544" y="1124744"/>
            <a:ext cx="8412779" cy="1872208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2051720" y="3501008"/>
            <a:ext cx="6480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Gebruik het Excelmodel</a:t>
            </a:r>
          </a:p>
          <a:p>
            <a:r>
              <a:rPr lang="nl-NL" dirty="0" smtClean="0"/>
              <a:t>Goed overleg is noodzakelijk</a:t>
            </a:r>
          </a:p>
          <a:p>
            <a:r>
              <a:rPr lang="nl-NL" dirty="0" smtClean="0"/>
              <a:t>Met nieuwe informatie/keuzes verandert alles!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3215837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2774</TotalTime>
  <Words>77</Words>
  <Application>Microsoft Office PowerPoint</Application>
  <PresentationFormat>Diavoorstelling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Arial</vt:lpstr>
      <vt:lpstr>Calibri</vt:lpstr>
      <vt:lpstr>Kantoorthema</vt:lpstr>
      <vt:lpstr>PowerPoint-presentatie</vt:lpstr>
      <vt:lpstr>Planning</vt:lpstr>
      <vt:lpstr>Business Model Canvas</vt:lpstr>
      <vt:lpstr>PowerPoint-presentatie</vt:lpstr>
      <vt:lpstr>Taak 4: Zo gaan we het betalen!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87</cp:revision>
  <dcterms:created xsi:type="dcterms:W3CDTF">2013-11-15T15:05:42Z</dcterms:created>
  <dcterms:modified xsi:type="dcterms:W3CDTF">2017-02-16T07:10:47Z</dcterms:modified>
</cp:coreProperties>
</file>